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69" r:id="rId2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96a3a81ee_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896a3a81ee_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896a3a81ee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896a3a81ee_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896a3a81ee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896a3a81ee_4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96a3a81ee_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896a3a81ee_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96a3a81ee_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896a3a81ee_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535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96a3a81ee_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896a3a81ee_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870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96a3a81ee_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896a3a81ee_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68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96a3a81ee_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896a3a81ee_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733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96a3a81ee_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896a3a81ee_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80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96a3a81ee_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896a3a81ee_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776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896a3a81ee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896a3a81ee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896a3a81ee_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896a3a81ee_4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255f8b9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255f8b9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896a3a81ee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896a3a81ee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96a3a81e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96a3a81e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96a3a81ee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896a3a81ee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896a3a81ee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896a3a81ee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896a3a81e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896a3a81e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896a3a81ee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896a3a81ee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Northwind Seminary</a:t>
            </a:r>
            <a:endParaRPr sz="3400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18"/>
            <a:ext cx="8222100" cy="10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Tutorial on How to Sign in to become a Member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Enter, and Sign-in, please…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OK and you will receive an email approval: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l="-9400" r="9399"/>
          <a:stretch/>
        </p:blipFill>
        <p:spPr>
          <a:xfrm>
            <a:off x="-323475" y="1919075"/>
            <a:ext cx="8469575" cy="4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open that email this will appear:</a:t>
            </a: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919074"/>
            <a:ext cx="4739276" cy="28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now have a Faculty Badge:</a:t>
            </a: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of the BADGE as a virtual ID Badge you might have used to enter restricted areas in the past.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virtual badge that you now have precludes the need to reenter passcodes.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471900" y="135172"/>
            <a:ext cx="8222100" cy="13712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Later, when you return to the website, click on MORE from the menu bar:</a:t>
            </a:r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769409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A8C080A-1BE0-59E6-1FA9-E0C0A4942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1780086"/>
            <a:ext cx="7772400" cy="29881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471900" y="135172"/>
            <a:ext cx="8222100" cy="5804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Select:  Groups List </a:t>
            </a:r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769409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031BB28-5540-6216-4601-96AA96DD7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00" y="1866359"/>
            <a:ext cx="7772400" cy="281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7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471900" y="135172"/>
            <a:ext cx="8222100" cy="5804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Select:  NTS Faculty</a:t>
            </a:r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769409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EA071C-9E1B-B32A-B108-4020A2190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00" y="1919075"/>
            <a:ext cx="7772400" cy="28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53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471900" y="135173"/>
            <a:ext cx="8222100" cy="13835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Click on the box containing: FACULTY INFORMATION PAGE Northwind (you may need to scroll to find it).</a:t>
            </a:r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769409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D317A12-DFB4-E925-54E8-F4D751A0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00" y="1846027"/>
            <a:ext cx="7429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1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471900" y="135173"/>
            <a:ext cx="8222100" cy="13835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Click on the box containing: FACULTY INFORMATION PAGE Northwind (you may need to scroll to find it).</a:t>
            </a:r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769409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D317A12-DFB4-E925-54E8-F4D751A0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00" y="1846027"/>
            <a:ext cx="7429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56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471900" y="135173"/>
            <a:ext cx="8222100" cy="13835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Click on the box containing: FACULTY INFORMATION PAGE Northwind (you may need to scroll to find it).</a:t>
            </a:r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769409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D317A12-DFB4-E925-54E8-F4D751A0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00" y="1846027"/>
            <a:ext cx="7429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7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471900" y="135173"/>
            <a:ext cx="8222100" cy="1404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the Faculty Page: Scroll down to access various forms including Classroom Design/Redesign </a:t>
            </a:r>
            <a:endParaRPr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769409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19256F1-466F-0E0B-070E-EEE18E5C3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" y="1837610"/>
            <a:ext cx="7772400" cy="30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328625"/>
            <a:ext cx="8222100" cy="11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the Northwind website: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https://www.northwindseminary.org/</a:t>
            </a:r>
            <a:endParaRPr sz="490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4">
            <a:alphaModFix/>
          </a:blip>
          <a:srcRect l="1770" t="-50000" r="-1770" b="50000"/>
          <a:stretch/>
        </p:blipFill>
        <p:spPr>
          <a:xfrm>
            <a:off x="471900" y="-630875"/>
            <a:ext cx="6723297" cy="526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direct access, we encourage you to set-up a Gmail account using the following template: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NTS(your preferred name)@gmail.com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/>
              <a:t>WELCOME TO NORTHWIND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the Sign Up Page: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0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00" y="1919075"/>
            <a:ext cx="2391250" cy="296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</a:t>
            </a:r>
            <a:r>
              <a:rPr lang="en" i="1"/>
              <a:t>future</a:t>
            </a:r>
            <a:r>
              <a:rPr lang="en"/>
              <a:t>, you will go to the LOG IN page: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b="15059"/>
          <a:stretch/>
        </p:blipFill>
        <p:spPr>
          <a:xfrm>
            <a:off x="397650" y="1855925"/>
            <a:ext cx="6569924" cy="277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 in your email and choose a password: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13262"/>
          <a:stretch/>
        </p:blipFill>
        <p:spPr>
          <a:xfrm>
            <a:off x="471900" y="1856825"/>
            <a:ext cx="6432049" cy="27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receive an email in order to proceed: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l="1973" t="-3269" r="3615" b="3269"/>
          <a:stretch/>
        </p:blipFill>
        <p:spPr>
          <a:xfrm>
            <a:off x="471900" y="1919075"/>
            <a:ext cx="8303824" cy="15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email will contain the following: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l="7181" t="6974" r="9311" b="4175"/>
          <a:stretch/>
        </p:blipFill>
        <p:spPr>
          <a:xfrm>
            <a:off x="471900" y="1851763"/>
            <a:ext cx="5885850" cy="284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on the link and enter the 6-digit code: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l="17804" t="5356" r="25293"/>
          <a:stretch/>
        </p:blipFill>
        <p:spPr>
          <a:xfrm>
            <a:off x="471900" y="1919075"/>
            <a:ext cx="3019001" cy="298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you do, this screen will appear: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t="29289" b="20411"/>
          <a:stretch/>
        </p:blipFill>
        <p:spPr>
          <a:xfrm>
            <a:off x="471900" y="1919075"/>
            <a:ext cx="6886816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Macintosh PowerPoint</Application>
  <PresentationFormat>On-screen Show (16:9)</PresentationFormat>
  <Paragraphs>28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Roboto</vt:lpstr>
      <vt:lpstr>Arial</vt:lpstr>
      <vt:lpstr>Material</vt:lpstr>
      <vt:lpstr>Northwind Seminary</vt:lpstr>
      <vt:lpstr>Go to the Northwind website: https://www.northwindseminary.org/</vt:lpstr>
      <vt:lpstr>Go to the Sign Up Page:</vt:lpstr>
      <vt:lpstr>In the future, you will go to the LOG IN page:</vt:lpstr>
      <vt:lpstr>Fill in your email and choose a password:</vt:lpstr>
      <vt:lpstr>You will receive an email in order to proceed:</vt:lpstr>
      <vt:lpstr>Your email will contain the following:</vt:lpstr>
      <vt:lpstr>Click on the link and enter the 6-digit code:</vt:lpstr>
      <vt:lpstr>Once you do, this screen will appear:</vt:lpstr>
      <vt:lpstr>Click OK and you will receive an email approval:</vt:lpstr>
      <vt:lpstr>When you open that email this will appear:</vt:lpstr>
      <vt:lpstr>You now have a Faculty Badge:</vt:lpstr>
      <vt:lpstr>Later, when you return to the website, click on MORE from the menu bar:</vt:lpstr>
      <vt:lpstr>Select:  Groups List </vt:lpstr>
      <vt:lpstr>Select:  NTS Faculty</vt:lpstr>
      <vt:lpstr>Click on the box containing: FACULTY INFORMATION PAGE Northwind (you may need to scroll to find it).</vt:lpstr>
      <vt:lpstr>Click on the box containing: FACULTY INFORMATION PAGE Northwind (you may need to scroll to find it).</vt:lpstr>
      <vt:lpstr>Click on the box containing: FACULTY INFORMATION PAGE Northwind (you may need to scroll to find it).</vt:lpstr>
      <vt:lpstr>Here is the Faculty Page: Scroll down to access various forms including Classroom Design/Redesign </vt:lpstr>
      <vt:lpstr>For more direct access, we encourage you to set-up a Gmail account using the following template: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Northwind Seminary</dc:title>
  <cp:lastModifiedBy>Dan Kroger</cp:lastModifiedBy>
  <cp:revision>1</cp:revision>
  <dcterms:modified xsi:type="dcterms:W3CDTF">2023-02-27T21:12:25Z</dcterms:modified>
</cp:coreProperties>
</file>