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obo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Robo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.fntdata"/><Relationship Id="rId6" Type="http://schemas.openxmlformats.org/officeDocument/2006/relationships/slide" Target="slides/slide1.xml"/><Relationship Id="rId18" Type="http://schemas.openxmlformats.org/officeDocument/2006/relationships/font" Target="fonts/Robo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896a3a81ee_4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896a3a81ee_4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896a3a81ee_4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896a3a81ee_4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896a3a81ee_4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896a3a81ee_4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896a3a81ee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896a3a81ee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896a3a81ee_0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896a3a81ee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896a3a81ee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896a3a81ee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896a3a81ee_0_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896a3a81ee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896a3a81ee_0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896a3a81ee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896a3a81ee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896a3a81ee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896a3a81ee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896a3a81ee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896a3a81ee_4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896a3a81ee_4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northwindseminary.org/" TargetMode="External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Northwind Seminary</a:t>
            </a:r>
            <a:endParaRPr sz="3400"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2789118"/>
            <a:ext cx="8222100" cy="10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Tutorial on How to Sign in to become a Member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Enter, and Sign-in, please…</a:t>
            </a:r>
            <a:endParaRPr i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OK and you will receive an email approval:</a:t>
            </a:r>
            <a:endParaRPr/>
          </a:p>
        </p:txBody>
      </p:sp>
      <p:sp>
        <p:nvSpPr>
          <p:cNvPr id="130" name="Google Shape;130;p2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22"/>
          <p:cNvPicPr preferRelativeResize="0"/>
          <p:nvPr/>
        </p:nvPicPr>
        <p:blipFill rotWithShape="1">
          <a:blip r:embed="rId3">
            <a:alphaModFix/>
          </a:blip>
          <a:srcRect b="0" l="-9400" r="9399" t="0"/>
          <a:stretch/>
        </p:blipFill>
        <p:spPr>
          <a:xfrm>
            <a:off x="-323475" y="1919075"/>
            <a:ext cx="8469575" cy="43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you open that email this will appear:</a:t>
            </a:r>
            <a:endParaRPr/>
          </a:p>
        </p:txBody>
      </p:sp>
      <p:sp>
        <p:nvSpPr>
          <p:cNvPr id="137" name="Google Shape;137;p23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Google Shape;13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900" y="1919074"/>
            <a:ext cx="4739276" cy="287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more direct access, we encourage you to set-up a Gmail account using the following template:</a:t>
            </a:r>
            <a:endParaRPr/>
          </a:p>
        </p:txBody>
      </p:sp>
      <p:sp>
        <p:nvSpPr>
          <p:cNvPr id="144" name="Google Shape;144;p2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NTS(your preferred name)@gmail.com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700"/>
              <a:t>WELCOME TO NORTHWIND</a:t>
            </a:r>
            <a:endParaRPr sz="27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471900" y="328625"/>
            <a:ext cx="8222100" cy="11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 to the Northwind website: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https://www.northwindseminary.org/</a:t>
            </a:r>
            <a:endParaRPr sz="4900"/>
          </a:p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4"/>
          <p:cNvPicPr preferRelativeResize="0"/>
          <p:nvPr/>
        </p:nvPicPr>
        <p:blipFill rotWithShape="1">
          <a:blip r:embed="rId4">
            <a:alphaModFix/>
          </a:blip>
          <a:srcRect b="50000" l="1770" r="-1770" t="-50000"/>
          <a:stretch/>
        </p:blipFill>
        <p:spPr>
          <a:xfrm>
            <a:off x="471900" y="-630875"/>
            <a:ext cx="6723297" cy="5260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 to the Sign Up Page:</a:t>
            </a:r>
            <a:endParaRPr/>
          </a:p>
        </p:txBody>
      </p:sp>
      <p:sp>
        <p:nvSpPr>
          <p:cNvPr id="81" name="Google Shape;81;p15"/>
          <p:cNvSpPr txBox="1"/>
          <p:nvPr>
            <p:ph idx="1" type="body"/>
          </p:nvPr>
        </p:nvSpPr>
        <p:spPr>
          <a:xfrm>
            <a:off x="471900" y="1919075"/>
            <a:ext cx="8222100" cy="30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300" y="1919075"/>
            <a:ext cx="2391250" cy="2967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</a:t>
            </a:r>
            <a:r>
              <a:rPr i="1" lang="en"/>
              <a:t>future</a:t>
            </a:r>
            <a:r>
              <a:rPr lang="en"/>
              <a:t>, you will go to the LOG IN page:</a:t>
            </a:r>
            <a:endParaRPr/>
          </a:p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471900" y="1919075"/>
            <a:ext cx="8222100" cy="303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 rotWithShape="1">
          <a:blip r:embed="rId3">
            <a:alphaModFix/>
          </a:blip>
          <a:srcRect b="15059" l="0" r="0" t="0"/>
          <a:stretch/>
        </p:blipFill>
        <p:spPr>
          <a:xfrm>
            <a:off x="471900" y="1919075"/>
            <a:ext cx="6569924" cy="277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Fill in your email and choose a password:</a:t>
            </a:r>
            <a:endParaRPr/>
          </a:p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7"/>
          <p:cNvPicPr preferRelativeResize="0"/>
          <p:nvPr/>
        </p:nvPicPr>
        <p:blipFill rotWithShape="1">
          <a:blip r:embed="rId3">
            <a:alphaModFix/>
          </a:blip>
          <a:srcRect b="13262" l="0" r="0" t="0"/>
          <a:stretch/>
        </p:blipFill>
        <p:spPr>
          <a:xfrm>
            <a:off x="471900" y="1856825"/>
            <a:ext cx="6432049" cy="277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will receive an email in order to </a:t>
            </a:r>
            <a:r>
              <a:rPr lang="en"/>
              <a:t>proceed:</a:t>
            </a:r>
            <a:endParaRPr/>
          </a:p>
        </p:txBody>
      </p:sp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18"/>
          <p:cNvPicPr preferRelativeResize="0"/>
          <p:nvPr/>
        </p:nvPicPr>
        <p:blipFill rotWithShape="1">
          <a:blip r:embed="rId3">
            <a:alphaModFix/>
          </a:blip>
          <a:srcRect b="3269" l="1973" r="3615" t="-3269"/>
          <a:stretch/>
        </p:blipFill>
        <p:spPr>
          <a:xfrm>
            <a:off x="471900" y="1919075"/>
            <a:ext cx="8303824" cy="155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email will contain the following:</a:t>
            </a:r>
            <a:endParaRPr/>
          </a:p>
        </p:txBody>
      </p:sp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19"/>
          <p:cNvPicPr preferRelativeResize="0"/>
          <p:nvPr/>
        </p:nvPicPr>
        <p:blipFill rotWithShape="1">
          <a:blip r:embed="rId3">
            <a:alphaModFix/>
          </a:blip>
          <a:srcRect b="4175" l="7181" r="9311" t="6974"/>
          <a:stretch/>
        </p:blipFill>
        <p:spPr>
          <a:xfrm>
            <a:off x="471900" y="1851763"/>
            <a:ext cx="5885850" cy="284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on the link and enter the 6-digit code:</a:t>
            </a:r>
            <a:endParaRPr/>
          </a:p>
        </p:txBody>
      </p:sp>
      <p:sp>
        <p:nvSpPr>
          <p:cNvPr id="116" name="Google Shape;116;p20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20"/>
          <p:cNvPicPr preferRelativeResize="0"/>
          <p:nvPr/>
        </p:nvPicPr>
        <p:blipFill rotWithShape="1">
          <a:blip r:embed="rId3">
            <a:alphaModFix/>
          </a:blip>
          <a:srcRect b="0" l="17804" r="25293" t="5356"/>
          <a:stretch/>
        </p:blipFill>
        <p:spPr>
          <a:xfrm>
            <a:off x="471900" y="1919075"/>
            <a:ext cx="3019001" cy="298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Once you do, this screen will appear:</a:t>
            </a:r>
            <a:endParaRPr/>
          </a:p>
        </p:txBody>
      </p:sp>
      <p:sp>
        <p:nvSpPr>
          <p:cNvPr id="123" name="Google Shape;123;p2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21"/>
          <p:cNvPicPr preferRelativeResize="0"/>
          <p:nvPr/>
        </p:nvPicPr>
        <p:blipFill rotWithShape="1">
          <a:blip r:embed="rId3">
            <a:alphaModFix/>
          </a:blip>
          <a:srcRect b="20411" l="0" r="0" t="29289"/>
          <a:stretch/>
        </p:blipFill>
        <p:spPr>
          <a:xfrm>
            <a:off x="471900" y="1919075"/>
            <a:ext cx="6886816" cy="27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